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 ExtraBold"/>
      <p:bold r:id="rId15"/>
      <p:boldItalic r:id="rId16"/>
    </p:embeddedFont>
    <p:embeddedFont>
      <p:font typeface="Raleway Light"/>
      <p:regular r:id="rId17"/>
      <p:bold r:id="rId18"/>
      <p:italic r:id="rId19"/>
      <p:boldItalic r:id="rId20"/>
    </p:embeddedFont>
    <p:embeddedFont>
      <p:font typeface="Raleway Extra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Light-boldItalic.fntdata"/><Relationship Id="rId11" Type="http://schemas.openxmlformats.org/officeDocument/2006/relationships/slide" Target="slides/slide6.xml"/><Relationship Id="rId22" Type="http://schemas.openxmlformats.org/officeDocument/2006/relationships/font" Target="fonts/RalewayExtraLight-bold.fntdata"/><Relationship Id="rId10" Type="http://schemas.openxmlformats.org/officeDocument/2006/relationships/slide" Target="slides/slide5.xml"/><Relationship Id="rId21" Type="http://schemas.openxmlformats.org/officeDocument/2006/relationships/font" Target="fonts/RalewayExtraLight-regular.fntdata"/><Relationship Id="rId13" Type="http://schemas.openxmlformats.org/officeDocument/2006/relationships/slide" Target="slides/slide8.xml"/><Relationship Id="rId24" Type="http://schemas.openxmlformats.org/officeDocument/2006/relationships/font" Target="fonts/RalewayExtraLight-boldItalic.fntdata"/><Relationship Id="rId12" Type="http://schemas.openxmlformats.org/officeDocument/2006/relationships/slide" Target="slides/slide7.xml"/><Relationship Id="rId23" Type="http://schemas.openxmlformats.org/officeDocument/2006/relationships/font" Target="fonts/RalewayExtra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ExtraBold-bold.fntdata"/><Relationship Id="rId14" Type="http://schemas.openxmlformats.org/officeDocument/2006/relationships/slide" Target="slides/slide9.xml"/><Relationship Id="rId17" Type="http://schemas.openxmlformats.org/officeDocument/2006/relationships/font" Target="fonts/RalewayLight-regular.fntdata"/><Relationship Id="rId16" Type="http://schemas.openxmlformats.org/officeDocument/2006/relationships/font" Target="fonts/RalewayExtraBold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Light-italic.fntdata"/><Relationship Id="rId6" Type="http://schemas.openxmlformats.org/officeDocument/2006/relationships/slide" Target="slides/slide1.xml"/><Relationship Id="rId18" Type="http://schemas.openxmlformats.org/officeDocument/2006/relationships/font" Target="fonts/Raleway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d9b9dd3dc0_0_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d9b9dd3dc0_0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e21519038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e21519038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e21519038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e21519038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e21519038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e21519038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e21863cec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e21863cec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21863cec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e21863cec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e21863cec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e21863cec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d9b9dd3dc0_0_9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d9b9dd3dc0_0_9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245650" y="1000075"/>
            <a:ext cx="75867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latin typeface="Raleway ExtraLight"/>
                <a:ea typeface="Raleway ExtraLight"/>
                <a:cs typeface="Raleway ExtraLight"/>
                <a:sym typeface="Raleway ExtraLigh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 ExtraBold"/>
              <a:buNone/>
              <a:defRPr sz="26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●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○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■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○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■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○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■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 Valdagno - </a:t>
            </a: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5CA9F">
            <a:alpha val="30980"/>
          </a:srgbClr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6666625" y="-1339625"/>
            <a:ext cx="3650700" cy="3650700"/>
          </a:xfrm>
          <a:prstGeom prst="donut">
            <a:avLst>
              <a:gd fmla="val 17978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4339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latin typeface="Raleway ExtraLight"/>
                <a:ea typeface="Raleway ExtraLight"/>
                <a:cs typeface="Raleway ExtraLight"/>
                <a:sym typeface="Raleway ExtraLight"/>
              </a:rPr>
              <a:t>Knowledge makes difference</a:t>
            </a:r>
            <a:endParaRPr sz="2200"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7376" y="1916920"/>
            <a:ext cx="4189251" cy="5093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7227125" y="2629778"/>
            <a:ext cx="1368300" cy="1368300"/>
          </a:xfrm>
          <a:prstGeom prst="donut">
            <a:avLst>
              <a:gd fmla="val 23248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6566750" y="4108000"/>
            <a:ext cx="822900" cy="822900"/>
          </a:xfrm>
          <a:prstGeom prst="donut">
            <a:avLst>
              <a:gd fmla="val 25710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7857500" y="3840750"/>
            <a:ext cx="3291300" cy="3291300"/>
          </a:xfrm>
          <a:prstGeom prst="donut">
            <a:avLst>
              <a:gd fmla="val 17978" name="adj"/>
            </a:avLst>
          </a:prstGeom>
          <a:solidFill>
            <a:srgbClr val="F8BF00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9002" l="0" r="0" t="9002"/>
          <a:stretch/>
        </p:blipFill>
        <p:spPr>
          <a:xfrm>
            <a:off x="1435550" y="0"/>
            <a:ext cx="62729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137" y="412413"/>
            <a:ext cx="7811725" cy="43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7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CODICE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81" name="Google Shape;81;p17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3850" y="2188000"/>
            <a:ext cx="2196301" cy="219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137" y="412413"/>
            <a:ext cx="7811725" cy="43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0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CODICE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00" name="Google Shape;100;p20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3850" y="2188000"/>
            <a:ext cx="2196301" cy="219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5CA9F">
            <a:alpha val="30980"/>
          </a:srgbClr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/>
          <p:nvPr/>
        </p:nvSpPr>
        <p:spPr>
          <a:xfrm>
            <a:off x="6666625" y="-1339625"/>
            <a:ext cx="3650700" cy="3650700"/>
          </a:xfrm>
          <a:prstGeom prst="donut">
            <a:avLst>
              <a:gd fmla="val 17978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311700" y="2288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aleway ExtraLight"/>
                <a:ea typeface="Raleway ExtraLight"/>
                <a:cs typeface="Raleway ExtraLight"/>
                <a:sym typeface="Raleway ExtraLight"/>
              </a:rPr>
              <a:t>Grazie per l’attenzione</a:t>
            </a:r>
            <a:endParaRPr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3301" y="4370623"/>
            <a:ext cx="2057400" cy="25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/>
          <p:nvPr/>
        </p:nvSpPr>
        <p:spPr>
          <a:xfrm>
            <a:off x="7227125" y="2629778"/>
            <a:ext cx="1368300" cy="1368300"/>
          </a:xfrm>
          <a:prstGeom prst="donut">
            <a:avLst>
              <a:gd fmla="val 23248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/>
          <p:nvPr/>
        </p:nvSpPr>
        <p:spPr>
          <a:xfrm>
            <a:off x="6566750" y="4108000"/>
            <a:ext cx="822900" cy="822900"/>
          </a:xfrm>
          <a:prstGeom prst="donut">
            <a:avLst>
              <a:gd fmla="val 25710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1"/>
          <p:cNvSpPr/>
          <p:nvPr/>
        </p:nvSpPr>
        <p:spPr>
          <a:xfrm>
            <a:off x="7857500" y="3840750"/>
            <a:ext cx="3291300" cy="3291300"/>
          </a:xfrm>
          <a:prstGeom prst="donut">
            <a:avLst>
              <a:gd fmla="val 17978" name="adj"/>
            </a:avLst>
          </a:prstGeom>
          <a:solidFill>
            <a:srgbClr val="F8BF00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